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9" r:id="rId13"/>
    <p:sldId id="268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9FE173-4C2E-41F8-B69D-449B6449FE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9B3266-7147-4D72-8957-C282609546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B78F0-0469-4263-B2FE-89CBBF8A1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CAA7F-A5FF-43F1-A3F8-7BB6CC401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E30C3C-8FE8-40AA-AB47-E5A663D46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349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5C0BA-EBD0-4A59-9425-6F2CF6D95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2EB4BE-7D66-48A8-BC10-16C426B6A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D6796-20CD-4112-BA9B-085C013A3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ADF6D-E6FD-488D-A47A-CDF8392E6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196FA-9F99-4DEA-8209-D55283B70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88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8ABE2F-561B-45B7-BAD2-FE691E4F3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02E020-DB3B-4AAC-85DF-B1412B035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0EAE4-4A09-4926-B1D1-E390854A1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0B6809-41AA-4819-955D-367A64F29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BF389-6FAE-45C5-A04E-8040D9041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4764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54F04-40EF-496C-8285-3CE2178A0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F5878-AAEF-46A8-A91E-1B5D4D9543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38136C-4232-49BB-B14E-4436B6F934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487F10-6269-47D7-8783-81A2A618B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E9D92-68B4-4F1A-8499-8A52F1090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00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CC0B3-F5E6-4F8C-9008-E4F2C5769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968DC2-A9E6-48EB-9160-6B12AF834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6B8CC-9B5B-4183-9B78-BAAAC49DF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A6A03-7180-400E-9500-C02825587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4E7371-D182-489C-9255-D86F431A5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177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609C0-6CF1-4727-A24F-8FF95ADBA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57132-D721-40E6-9227-E48EDF3558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1394E2-84FC-43BF-B045-8713559E87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0357C6-2124-48E0-8300-F5B80309F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A1C35-3A95-4766-BC74-9043E0C75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2D445-EC2A-436F-8794-1D4DD2AD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971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FBAFEC-310E-4073-9D8C-5F5773867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E99BD5-5A28-42B6-87C3-D35DD2E628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1F03F5-5AC6-44C1-AD54-694507C4CA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325ADC-C4F1-4F23-86E5-74A687DB0D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3206EA-7AC5-49E2-BB1D-E498B2D48A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F5F766-A716-4D40-8E65-3D392EDFE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ADC9E1-440D-447A-BA57-F9519CA08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593EEE-BE67-4ED6-8E5B-3B310900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78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10AB-8818-44FF-8799-ECFBE991C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6DBA40-65EF-4C9E-9990-B59705706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988843-18BB-4C90-81D6-8198D79D3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D16BA6-1F72-4E55-A50C-509A7DFBC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620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965243-86C3-4BFD-8327-461B55CC0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18DEA0-5324-4F7D-A08F-4D6FEBD5C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9B9B5B-33C1-42C7-A306-7F6B521E1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825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2E7ED-5865-433E-AD8A-A19F51D26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B6C2B1-439B-41D1-A14A-1D626E0D0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6F7774-6EE4-49E9-89FF-E4806FA7E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18D7DF-6837-4973-AA7E-7DD2174A9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9CDA38-A2E3-4CB2-A6A9-C82E4648A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0AA40C-58C0-4B19-9CC3-EDBEF7E64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1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8D75E-7B08-47FA-ABA7-C4CDEF02D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68E0EA-476B-4A39-9FCC-D561144EC1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3D548-0468-4774-9AE0-34FD92A34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3AB4E6-7811-4AD3-A7AC-E669B87E5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15DD12-169F-4BEE-89AA-1A1B94DC7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7ADAA-56CF-4423-99B1-89846FD8D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683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FF2282-18A8-4878-8A11-7DCEBCBF2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6C1609-C4AC-4D2B-BB63-7DC91B2B00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016F0A-A820-45A1-BF45-2CAE2DB278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2BE95-F082-483D-92B9-B80BC5191F68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B9322-89D3-4987-9E6D-A5E6D5FF1D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E8795-2050-4D32-AC51-0177919AA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C8B3D1-DA6E-495C-8BE2-57BFF8574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396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 lIns="914400" rIns="914400">
            <a:normAutofit/>
          </a:bodyPr>
          <a:lstStyle/>
          <a:p>
            <a:pPr algn="ctr"/>
            <a:r>
              <a:rPr lang="en-US" sz="4800" dirty="0">
                <a:solidFill>
                  <a:srgbClr val="DD0330"/>
                </a:solidFill>
              </a:rPr>
              <a:t>Importing and Exporting Modules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4DB840-4F60-473D-89F7-8AD665A2C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E028F62-F8D3-426B-8017-47960B7F89B9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530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E992AE-7555-4C56-9A90-065E3DCE22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9ADCF23-0E24-4E63-86C1-B701F6C141FD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A04F0B-B917-4E62-A0F7-299B93F8922D}"/>
              </a:ext>
            </a:extLst>
          </p:cNvPr>
          <p:cNvSpPr txBox="1"/>
          <p:nvPr/>
        </p:nvSpPr>
        <p:spPr>
          <a:xfrm>
            <a:off x="4359964" y="5221357"/>
            <a:ext cx="2710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We got a compilation error</a:t>
            </a:r>
          </a:p>
        </p:txBody>
      </p:sp>
    </p:spTree>
    <p:extLst>
      <p:ext uri="{BB962C8B-B14F-4D97-AF65-F5344CB8AC3E}">
        <p14:creationId xmlns:p14="http://schemas.microsoft.com/office/powerpoint/2010/main" val="931675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F123C9C-837B-4450-A588-F254D3FEA6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32627AD-B81C-4A9A-93EC-451782A97B97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21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F5B306A-0E9E-4A38-8ABD-0DB579C7AE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272A3F7-46EF-4D89-A938-6A7832C06047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760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F135EE6-8ED8-40EE-B560-8FD6DA202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57C105-4C8F-44BE-8B9C-8A703106E110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060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F68927-67F9-44A2-94AB-3A3B67879A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A4CB1B-4F54-41E6-B77F-53A93B6D36F1}"/>
              </a:ext>
            </a:extLst>
          </p:cNvPr>
          <p:cNvSpPr txBox="1"/>
          <p:nvPr/>
        </p:nvSpPr>
        <p:spPr>
          <a:xfrm>
            <a:off x="3564835" y="4903304"/>
            <a:ext cx="5403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Removing unused components by pressing Ctrl + Alt + 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D98BD9-7E19-4D0F-8AEB-5D210ED58D3F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0664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869766-5433-4B92-9736-F5790D3B7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745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D4F6C5E-541D-4340-BDF5-DE4AB93F4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5C86FEA-4BC6-448F-A7BA-611FE945C64C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057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B2C8660-0232-46A1-ADA1-3199EDFD1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644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F53E3B-7AB1-43F0-B444-F166BC29E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6547B8B-AA40-4BDC-BBF9-BBA059DE107B}"/>
              </a:ext>
            </a:extLst>
          </p:cNvPr>
          <p:cNvSpPr txBox="1"/>
          <p:nvPr/>
        </p:nvSpPr>
        <p:spPr>
          <a:xfrm>
            <a:off x="4187688" y="2279374"/>
            <a:ext cx="63477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Don’t need to explicitly import these Modules into other Modules</a:t>
            </a:r>
          </a:p>
          <a:p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Eg.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App Module, Admin Module, Shopping Module, ...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C0CEDEA-A11E-47F6-868B-8C3EB134205F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9259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E8FD5B-58F4-42E7-900A-154DC10763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231767F-FBF1-4B85-A4EA-61E8A11963B1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980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72678F-D61B-4BAD-869C-30485004B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FD3B4A-9630-40BE-BB31-7EE9EA46E11E}"/>
              </a:ext>
            </a:extLst>
          </p:cNvPr>
          <p:cNvSpPr txBox="1"/>
          <p:nvPr/>
        </p:nvSpPr>
        <p:spPr>
          <a:xfrm>
            <a:off x="4187687" y="2531165"/>
            <a:ext cx="4246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Delete these three Modules in App Module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5F85B6-CBC2-434B-91E4-579DD9B979D8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33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050BA56-005F-4F58-8376-0CBEE1F538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8E53075-F5D6-47D3-BB85-101D95D335D7}"/>
              </a:ext>
            </a:extLst>
          </p:cNvPr>
          <p:cNvSpPr txBox="1"/>
          <p:nvPr/>
        </p:nvSpPr>
        <p:spPr>
          <a:xfrm>
            <a:off x="3591339" y="1073426"/>
            <a:ext cx="224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Delete these Modules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60A305-63DB-4EA3-A0F3-14AA904AEBEB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06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A853A9-969A-4D33-8A64-EA786B595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8725E26-B859-43FC-A9BE-F75E9E6504FF}"/>
              </a:ext>
            </a:extLst>
          </p:cNvPr>
          <p:cNvSpPr txBox="1"/>
          <p:nvPr/>
        </p:nvSpPr>
        <p:spPr>
          <a:xfrm>
            <a:off x="3737113" y="1378226"/>
            <a:ext cx="19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Delete this Module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8E7674-054C-4191-B1F9-93654EB27FBF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50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70D190-AB80-4C94-BD14-0E3810A3CD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788A80-BEDA-4AF4-80F7-723093B6E808}"/>
              </a:ext>
            </a:extLst>
          </p:cNvPr>
          <p:cNvSpPr txBox="1"/>
          <p:nvPr/>
        </p:nvSpPr>
        <p:spPr>
          <a:xfrm>
            <a:off x="3578087" y="1444488"/>
            <a:ext cx="224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Delete these Modules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C254067-AC8D-4A63-80D7-E867A976B6A6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58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E5274D-B5E9-4FE5-A4D9-CB6970F83C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90E55CB-D080-474F-A8AC-3180525B93A2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36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C30C0C-13C5-4132-B201-C155745B9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1A18D5A-DE18-4FB3-BFBB-60189AC79D28}"/>
              </a:ext>
            </a:extLst>
          </p:cNvPr>
          <p:cNvSpPr/>
          <p:nvPr/>
        </p:nvSpPr>
        <p:spPr>
          <a:xfrm>
            <a:off x="11317357" y="6480313"/>
            <a:ext cx="781878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AADF9A1-22D9-4041-8E7C-F0DF0EAE26C2}"/>
              </a:ext>
            </a:extLst>
          </p:cNvPr>
          <p:cNvSpPr txBox="1"/>
          <p:nvPr/>
        </p:nvSpPr>
        <p:spPr>
          <a:xfrm>
            <a:off x="5035826" y="3099423"/>
            <a:ext cx="38758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Move these modules to Shared Module</a:t>
            </a:r>
          </a:p>
        </p:txBody>
      </p:sp>
    </p:spTree>
    <p:extLst>
      <p:ext uri="{BB962C8B-B14F-4D97-AF65-F5344CB8AC3E}">
        <p14:creationId xmlns:p14="http://schemas.microsoft.com/office/powerpoint/2010/main" val="408823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63</Words>
  <Application>Microsoft Office PowerPoint</Application>
  <PresentationFormat>Widescreen</PresentationFormat>
  <Paragraphs>10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Importing and Exporting Modules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Importing and Exporting Modules</dc:title>
  <dc:creator>Lucid Unity</dc:creator>
  <cp:lastModifiedBy>Lucid Unity</cp:lastModifiedBy>
  <cp:revision>17</cp:revision>
  <dcterms:created xsi:type="dcterms:W3CDTF">2019-01-23T06:24:47Z</dcterms:created>
  <dcterms:modified xsi:type="dcterms:W3CDTF">2019-01-23T06:48:59Z</dcterms:modified>
</cp:coreProperties>
</file>

<file path=docProps/thumbnail.jpeg>
</file>